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73"/>
  </p:notesMasterIdLst>
  <p:sldIdLst>
    <p:sldId id="478" r:id="rId2"/>
    <p:sldId id="474" r:id="rId3"/>
    <p:sldId id="449" r:id="rId4"/>
    <p:sldId id="453" r:id="rId5"/>
    <p:sldId id="458" r:id="rId6"/>
    <p:sldId id="476" r:id="rId7"/>
    <p:sldId id="382" r:id="rId8"/>
    <p:sldId id="456" r:id="rId9"/>
    <p:sldId id="475" r:id="rId10"/>
    <p:sldId id="461" r:id="rId11"/>
    <p:sldId id="468" r:id="rId12"/>
    <p:sldId id="463" r:id="rId13"/>
    <p:sldId id="464" r:id="rId14"/>
    <p:sldId id="465" r:id="rId15"/>
    <p:sldId id="466" r:id="rId16"/>
    <p:sldId id="477" r:id="rId17"/>
    <p:sldId id="422" r:id="rId18"/>
    <p:sldId id="423" r:id="rId19"/>
    <p:sldId id="472" r:id="rId20"/>
    <p:sldId id="479" r:id="rId21"/>
    <p:sldId id="424" r:id="rId22"/>
    <p:sldId id="437" r:id="rId23"/>
    <p:sldId id="438" r:id="rId24"/>
    <p:sldId id="355" r:id="rId25"/>
    <p:sldId id="441" r:id="rId26"/>
    <p:sldId id="444" r:id="rId27"/>
    <p:sldId id="390" r:id="rId28"/>
    <p:sldId id="381" r:id="rId29"/>
    <p:sldId id="396" r:id="rId30"/>
    <p:sldId id="399" r:id="rId31"/>
    <p:sldId id="400" r:id="rId32"/>
    <p:sldId id="401" r:id="rId33"/>
    <p:sldId id="402" r:id="rId34"/>
    <p:sldId id="407" r:id="rId35"/>
    <p:sldId id="403" r:id="rId36"/>
    <p:sldId id="408" r:id="rId37"/>
    <p:sldId id="404" r:id="rId38"/>
    <p:sldId id="405" r:id="rId39"/>
    <p:sldId id="406" r:id="rId40"/>
    <p:sldId id="409" r:id="rId41"/>
    <p:sldId id="410" r:id="rId42"/>
    <p:sldId id="411" r:id="rId43"/>
    <p:sldId id="412" r:id="rId44"/>
    <p:sldId id="413" r:id="rId45"/>
    <p:sldId id="415" r:id="rId46"/>
    <p:sldId id="414" r:id="rId47"/>
    <p:sldId id="416" r:id="rId48"/>
    <p:sldId id="417" r:id="rId49"/>
    <p:sldId id="418" r:id="rId50"/>
    <p:sldId id="419" r:id="rId51"/>
    <p:sldId id="420" r:id="rId52"/>
    <p:sldId id="421" r:id="rId53"/>
    <p:sldId id="445" r:id="rId54"/>
    <p:sldId id="359" r:id="rId55"/>
    <p:sldId id="467" r:id="rId56"/>
    <p:sldId id="473" r:id="rId57"/>
    <p:sldId id="448" r:id="rId58"/>
    <p:sldId id="356" r:id="rId59"/>
    <p:sldId id="378" r:id="rId60"/>
    <p:sldId id="443" r:id="rId61"/>
    <p:sldId id="269" r:id="rId62"/>
    <p:sldId id="270" r:id="rId63"/>
    <p:sldId id="357" r:id="rId64"/>
    <p:sldId id="358" r:id="rId65"/>
    <p:sldId id="380" r:id="rId66"/>
    <p:sldId id="383" r:id="rId67"/>
    <p:sldId id="384" r:id="rId68"/>
    <p:sldId id="387" r:id="rId69"/>
    <p:sldId id="388" r:id="rId70"/>
    <p:sldId id="389" r:id="rId71"/>
    <p:sldId id="385" r:id="rId7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ale up and out" id="{307DBCE6-4D40-47B6-A174-75894B34C3F2}">
          <p14:sldIdLst>
            <p14:sldId id="478"/>
            <p14:sldId id="474"/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 intro" id="{4CAD9B0E-2B65-4D3B-A8DC-1D8EB0D6CB77}">
          <p14:sldIdLst>
            <p14:sldId id="422"/>
            <p14:sldId id="423"/>
          </p14:sldIdLst>
        </p14:section>
        <p14:section name="Fault handling" id="{D31D5146-0EDB-4626-A124-48898A80A27A}">
          <p14:sldIdLst>
            <p14:sldId id="472"/>
            <p14:sldId id="479"/>
            <p14:sldId id="424"/>
            <p14:sldId id="437"/>
            <p14:sldId id="438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3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959"/>
    <a:srgbClr val="4D73B1"/>
    <a:srgbClr val="5972A5"/>
    <a:srgbClr val="3F3F3F"/>
    <a:srgbClr val="15A7E9"/>
    <a:srgbClr val="BF9000"/>
    <a:srgbClr val="3F5E8B"/>
    <a:srgbClr val="285FA2"/>
    <a:srgbClr val="50DE94"/>
    <a:srgbClr val="44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6" autoAdjust="0"/>
    <p:restoredTop sz="90104" autoAdjust="0"/>
  </p:normalViewPr>
  <p:slideViewPr>
    <p:cSldViewPr snapToGrid="0">
      <p:cViewPr varScale="1">
        <p:scale>
          <a:sx n="98" d="100"/>
          <a:sy n="98" d="100"/>
        </p:scale>
        <p:origin x="96" y="23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54918944"/>
        <c:axId val="25492404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54919728"/>
        <c:axId val="254919336"/>
      </c:scatterChart>
      <c:valAx>
        <c:axId val="2549189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54924040"/>
        <c:crosses val="autoZero"/>
        <c:crossBetween val="midCat"/>
        <c:majorUnit val="1"/>
      </c:valAx>
      <c:valAx>
        <c:axId val="254924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54918944"/>
        <c:crosses val="autoZero"/>
        <c:crossBetween val="midCat"/>
      </c:valAx>
      <c:valAx>
        <c:axId val="2549193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54919728"/>
        <c:crosses val="max"/>
        <c:crossBetween val="midCat"/>
      </c:valAx>
      <c:valAx>
        <c:axId val="25491972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54919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Skala ut</a:t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När en processor inte längre räcker till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Klassiskt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91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224672"/>
            <a:ext cx="12192000" cy="1633328"/>
          </a:xfrm>
          <a:prstGeom prst="rect">
            <a:avLst/>
          </a:prstGeom>
          <a:solidFill>
            <a:srgbClr val="E95959">
              <a:alpha val="88000"/>
            </a:srgbClr>
          </a:solidFill>
          <a:ln w="44450" cap="rnd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Leaky</a:t>
            </a:r>
            <a:r>
              <a:rPr lang="sv-SE" sz="1400" b="1" dirty="0"/>
              <a:t> </a:t>
            </a:r>
            <a:r>
              <a:rPr lang="sv-SE" sz="1400" b="1" dirty="0" err="1"/>
              <a:t>abstraction</a:t>
            </a:r>
            <a:r>
              <a:rPr lang="sv-SE" sz="1400" b="1" dirty="0"/>
              <a:t>, </a:t>
            </a:r>
            <a:r>
              <a:rPr lang="sv-SE" sz="1400" b="1" dirty="0" err="1"/>
              <a:t>exceptiontyper</a:t>
            </a:r>
            <a:r>
              <a:rPr lang="sv-SE" sz="1400" b="1" dirty="0"/>
              <a:t> från ett lägre lager kan läcka uppåt i arkitekturen.</a:t>
            </a:r>
          </a:p>
          <a:p>
            <a:endParaRPr lang="sv-SE" sz="1400" b="1" dirty="0"/>
          </a:p>
          <a:p>
            <a:pPr algn="ctr"/>
            <a:r>
              <a:rPr lang="sv-SE" sz="1400" b="1" dirty="0"/>
              <a:t>Vet presentationslagret vad det ska göra med ett </a:t>
            </a:r>
            <a:r>
              <a:rPr lang="sv-SE" sz="1400" b="1" dirty="0" err="1"/>
              <a:t>EntityFrameworkPropertyNotMappedException</a:t>
            </a:r>
            <a:r>
              <a:rPr lang="sv-SE" sz="1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478833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021559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63291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010682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743731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740375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Klassiskt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Billigare än trådar, ingen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13218</TotalTime>
  <Words>1193</Words>
  <Application>Microsoft Office PowerPoint</Application>
  <PresentationFormat>Widescreen</PresentationFormat>
  <Paragraphs>564</Paragraphs>
  <Slides>71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Actor Model</vt:lpstr>
      <vt:lpstr>OOP vs. 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Vad är ”Race Conditions”?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1465</cp:revision>
  <dcterms:created xsi:type="dcterms:W3CDTF">2014-06-11T19:04:29Z</dcterms:created>
  <dcterms:modified xsi:type="dcterms:W3CDTF">2015-02-23T19:28:18Z</dcterms:modified>
</cp:coreProperties>
</file>